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4"/>
    <p:sldMasterId id="2147483664" r:id="rId5"/>
    <p:sldMasterId id="2147483688" r:id="rId6"/>
  </p:sldMasterIdLst>
  <p:notesMasterIdLst>
    <p:notesMasterId r:id="rId8"/>
  </p:notesMasterIdLst>
  <p:handoutMasterIdLst>
    <p:handoutMasterId r:id="rId9"/>
  </p:handoutMasterIdLst>
  <p:sldIdLst>
    <p:sldId id="364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FF7600"/>
    <a:srgbClr val="D91B5C"/>
    <a:srgbClr val="872175"/>
    <a:srgbClr val="009999"/>
    <a:srgbClr val="00AEEF"/>
    <a:srgbClr val="01B4E7"/>
    <a:srgbClr val="BCBDC0"/>
    <a:srgbClr val="E6E5D8"/>
    <a:srgbClr val="D9C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7" autoAdjust="0"/>
    <p:restoredTop sz="99761" autoAdjust="0"/>
  </p:normalViewPr>
  <p:slideViewPr>
    <p:cSldViewPr>
      <p:cViewPr varScale="1">
        <p:scale>
          <a:sx n="78" d="100"/>
          <a:sy n="78" d="100"/>
        </p:scale>
        <p:origin x="-966" y="-9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784" y="16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-3592" y="-10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5E2A8F52-5D5E-F348-8971-795E9819B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1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/>
            </a:lvl1pPr>
          </a:lstStyle>
          <a:p>
            <a:pPr>
              <a:defRPr/>
            </a:pPr>
            <a:fld id="{A921F9F1-0516-7249-8BD1-DDD6B224F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40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1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78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1038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4" r:id="rId2"/>
    <p:sldLayoutId id="2147483715" r:id="rId3"/>
    <p:sldLayoutId id="2147483716" r:id="rId4"/>
    <p:sldLayoutId id="2147483717" r:id="rId5"/>
    <p:sldLayoutId id="2147483713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02" r:id="rId2"/>
    <p:sldLayoutId id="2147483705" r:id="rId3"/>
    <p:sldLayoutId id="2147483703" r:id="rId4"/>
    <p:sldLayoutId id="2147483718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 smtClean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07" r:id="rId2"/>
    <p:sldLayoutId id="2147483710" r:id="rId3"/>
    <p:sldLayoutId id="2147483708" r:id="rId4"/>
    <p:sldLayoutId id="2147483719" r:id="rId5"/>
    <p:sldLayoutId id="2147483709" r:id="rId6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95350"/>
            <a:ext cx="76200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76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emplate Rotary new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2F69487E18C24B9AA0D0850B6F2EA4" ma:contentTypeVersion="0" ma:contentTypeDescription="Create a new document." ma:contentTypeScope="" ma:versionID="76b44b1620461203aacff92489bc7c7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112E796-0559-4C2E-87FC-60C76ECBE1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12E2DB4-9DAC-4AFC-A0E6-5E463101E0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F1EB83-F299-416F-8113-985C1A928D7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 Rotary new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ppt template Rotary new</vt:lpstr>
      <vt:lpstr>Custom Design</vt:lpstr>
      <vt:lpstr>2_Custom Design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Ingrid</dc:creator>
  <cp:lastModifiedBy>Ingrid</cp:lastModifiedBy>
  <cp:revision>2</cp:revision>
  <cp:lastPrinted>2013-04-11T19:55:04Z</cp:lastPrinted>
  <dcterms:created xsi:type="dcterms:W3CDTF">2014-01-11T07:47:22Z</dcterms:created>
  <dcterms:modified xsi:type="dcterms:W3CDTF">2014-01-11T07:56:51Z</dcterms:modified>
</cp:coreProperties>
</file>