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6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74" r:id="rId2"/>
    <p:sldMasterId id="2147483690" r:id="rId3"/>
    <p:sldMasterId id="2147483697" r:id="rId4"/>
    <p:sldMasterId id="2147483713" r:id="rId5"/>
    <p:sldMasterId id="2147483720" r:id="rId6"/>
    <p:sldMasterId id="2147483736" r:id="rId7"/>
  </p:sldMasterIdLst>
  <p:notesMasterIdLst>
    <p:notesMasterId r:id="rId12"/>
  </p:notesMasterIdLst>
  <p:sldIdLst>
    <p:sldId id="289" r:id="rId8"/>
    <p:sldId id="288" r:id="rId9"/>
    <p:sldId id="286" r:id="rId10"/>
    <p:sldId id="287" r:id="rId11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 altLang="nb-NO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4FDB47-9638-486B-8FF5-A7F80FCD2CD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741908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18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394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864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866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570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10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82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20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955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215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93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03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014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817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394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864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866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570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10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82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20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955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215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93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03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014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817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78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394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864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866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570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10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82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20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1038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955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215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93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03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014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817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9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45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50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66.xml"/><Relationship Id="rId7" Type="http://schemas.openxmlformats.org/officeDocument/2006/relationships/theme" Target="../theme/theme7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"/>
            <a:ext cx="9144000" cy="6857998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65126"/>
            <a:ext cx="1371600" cy="51435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28600"/>
            <a:ext cx="3043064" cy="304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580112" y="6477000"/>
            <a:ext cx="310668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 smtClean="0">
                <a:solidFill>
                  <a:srgbClr val="BCBDC0"/>
                </a:solidFill>
                <a:latin typeface="Arial Narrow"/>
                <a:cs typeface="Arial Narrow"/>
              </a:rPr>
              <a:t>|  </a:t>
            </a:r>
            <a:fld id="{CF1A8821-C998-834A-B51E-54D54792926D}" type="slidenum">
              <a:rPr kumimoji="0" lang="en-US" sz="900" b="0" i="0" u="none" strike="noStrike" kern="1200" cap="none" spc="300" normalizeH="0" baseline="0" noProof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pPr algn="r"/>
              <a:t>‹#›</a:t>
            </a:fld>
            <a:r>
              <a:rPr kumimoji="0" lang="en-US" sz="900" b="0" i="0" u="none" strike="noStrike" kern="1200" cap="none" spc="300" normalizeH="0" baseline="0" noProof="0" dirty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t>  </a:t>
            </a:r>
            <a:endParaRPr lang="en-US" sz="900" dirty="0">
              <a:solidFill>
                <a:srgbClr val="958D85"/>
              </a:solidFill>
              <a:latin typeface="Arial Narrow"/>
              <a:cs typeface="Arial Narrow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0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04248" y="6477000"/>
            <a:ext cx="1882552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 smtClean="0">
                <a:solidFill>
                  <a:srgbClr val="BCBDC0"/>
                </a:solidFill>
                <a:latin typeface="Arial Narrow"/>
                <a:cs typeface="Arial Narrow"/>
              </a:rPr>
              <a:t>|  </a:t>
            </a:r>
            <a:fld id="{CF1A8821-C998-834A-B51E-54D54792926D}" type="slidenum">
              <a:rPr kumimoji="0" lang="en-US" sz="900" b="0" i="0" u="none" strike="noStrike" kern="1200" cap="none" spc="300" normalizeH="0" baseline="0" noProof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pPr algn="r"/>
              <a:t>‹#›</a:t>
            </a:fld>
            <a:r>
              <a:rPr kumimoji="0" lang="en-US" sz="900" b="0" i="0" u="none" strike="noStrike" kern="1200" cap="none" spc="300" normalizeH="0" baseline="0" noProof="0" dirty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t>  </a:t>
            </a:r>
            <a:endParaRPr lang="en-US" sz="900" dirty="0">
              <a:solidFill>
                <a:srgbClr val="958D85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48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580112" y="6477000"/>
            <a:ext cx="310668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 smtClean="0">
                <a:solidFill>
                  <a:srgbClr val="BCBDC0"/>
                </a:solidFill>
                <a:latin typeface="Arial Narrow"/>
                <a:cs typeface="Arial Narrow"/>
              </a:rPr>
              <a:t>|  </a:t>
            </a:r>
            <a:fld id="{CF1A8821-C998-834A-B51E-54D54792926D}" type="slidenum">
              <a:rPr kumimoji="0" lang="en-US" sz="900" b="0" i="0" u="none" strike="noStrike" kern="1200" cap="none" spc="300" normalizeH="0" baseline="0" noProof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pPr algn="r"/>
              <a:t>‹#›</a:t>
            </a:fld>
            <a:r>
              <a:rPr kumimoji="0" lang="en-US" sz="900" b="0" i="0" u="none" strike="noStrike" kern="1200" cap="none" spc="300" normalizeH="0" baseline="0" noProof="0" dirty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t>  </a:t>
            </a:r>
            <a:endParaRPr lang="en-US" sz="900" dirty="0">
              <a:solidFill>
                <a:srgbClr val="958D85"/>
              </a:solidFill>
              <a:latin typeface="Arial Narrow"/>
              <a:cs typeface="Arial Narrow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0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04248" y="6477000"/>
            <a:ext cx="1882552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 smtClean="0">
                <a:solidFill>
                  <a:srgbClr val="BCBDC0"/>
                </a:solidFill>
                <a:latin typeface="Arial Narrow"/>
                <a:cs typeface="Arial Narrow"/>
              </a:rPr>
              <a:t>|  </a:t>
            </a:r>
            <a:fld id="{CF1A8821-C998-834A-B51E-54D54792926D}" type="slidenum">
              <a:rPr kumimoji="0" lang="en-US" sz="900" b="0" i="0" u="none" strike="noStrike" kern="1200" cap="none" spc="300" normalizeH="0" baseline="0" noProof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pPr algn="r"/>
              <a:t>‹#›</a:t>
            </a:fld>
            <a:r>
              <a:rPr kumimoji="0" lang="en-US" sz="900" b="0" i="0" u="none" strike="noStrike" kern="1200" cap="none" spc="300" normalizeH="0" baseline="0" noProof="0" dirty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t>  </a:t>
            </a:r>
            <a:endParaRPr lang="en-US" sz="900" dirty="0">
              <a:solidFill>
                <a:srgbClr val="958D85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48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580112" y="6477000"/>
            <a:ext cx="310668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 smtClean="0">
                <a:solidFill>
                  <a:srgbClr val="BCBDC0"/>
                </a:solidFill>
                <a:latin typeface="Arial Narrow"/>
                <a:cs typeface="Arial Narrow"/>
              </a:rPr>
              <a:t>|  </a:t>
            </a:r>
            <a:fld id="{CF1A8821-C998-834A-B51E-54D54792926D}" type="slidenum">
              <a:rPr kumimoji="0" lang="en-US" sz="900" b="0" i="0" u="none" strike="noStrike" kern="1200" cap="none" spc="300" normalizeH="0" baseline="0" noProof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pPr algn="r"/>
              <a:t>‹#›</a:t>
            </a:fld>
            <a:r>
              <a:rPr kumimoji="0" lang="en-US" sz="900" b="0" i="0" u="none" strike="noStrike" kern="1200" cap="none" spc="300" normalizeH="0" baseline="0" noProof="0" dirty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t>  </a:t>
            </a:r>
            <a:endParaRPr lang="en-US" sz="900" dirty="0">
              <a:solidFill>
                <a:srgbClr val="958D85"/>
              </a:solidFill>
              <a:latin typeface="Arial Narrow"/>
              <a:cs typeface="Arial Narrow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0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04248" y="6477000"/>
            <a:ext cx="1882552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 smtClean="0">
                <a:solidFill>
                  <a:srgbClr val="BCBDC0"/>
                </a:solidFill>
                <a:latin typeface="Arial Narrow"/>
                <a:cs typeface="Arial Narrow"/>
              </a:rPr>
              <a:t>|  </a:t>
            </a:r>
            <a:fld id="{CF1A8821-C998-834A-B51E-54D54792926D}" type="slidenum">
              <a:rPr kumimoji="0" lang="en-US" sz="900" b="0" i="0" u="none" strike="noStrike" kern="1200" cap="none" spc="300" normalizeH="0" baseline="0" noProof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pPr algn="r"/>
              <a:t>‹#›</a:t>
            </a:fld>
            <a:r>
              <a:rPr kumimoji="0" lang="en-US" sz="900" b="0" i="0" u="none" strike="noStrike" kern="1200" cap="none" spc="300" normalizeH="0" baseline="0" noProof="0" dirty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t>  </a:t>
            </a:r>
            <a:endParaRPr lang="en-US" sz="900" dirty="0">
              <a:solidFill>
                <a:srgbClr val="958D85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48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ecretary@handicamp.no" TargetMode="External"/><Relationship Id="rId2" Type="http://schemas.openxmlformats.org/officeDocument/2006/relationships/hyperlink" Target="mailto:gisle@bjornstad.biz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altLang="nb-NO" b="1" dirty="0">
                <a:solidFill>
                  <a:schemeClr val="tx2"/>
                </a:solidFill>
                <a:latin typeface="Times New Roman" pitchFamily="18" charset="0"/>
              </a:rPr>
              <a:t>Handicamp Norway </a:t>
            </a:r>
            <a:r>
              <a:rPr lang="nb-NO" altLang="nb-NO" b="1" dirty="0" smtClean="0">
                <a:solidFill>
                  <a:schemeClr val="tx2"/>
                </a:solidFill>
                <a:latin typeface="Times New Roman" pitchFamily="18" charset="0"/>
              </a:rPr>
              <a:t>2014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581128"/>
            <a:ext cx="7416824" cy="1152128"/>
          </a:xfrm>
        </p:spPr>
        <p:txBody>
          <a:bodyPr>
            <a:normAutofit/>
          </a:bodyPr>
          <a:lstStyle/>
          <a:p>
            <a:r>
              <a:rPr lang="nb-NO" altLang="nb-NO" sz="2000" b="1" dirty="0">
                <a:latin typeface="Times New Roman" pitchFamily="18" charset="0"/>
              </a:rPr>
              <a:t>Et samarbeidsprosjekt, på vegne av NORFO, </a:t>
            </a:r>
            <a:r>
              <a:rPr lang="nb-NO" altLang="nb-NO" sz="2000" b="1" dirty="0" smtClean="0">
                <a:latin typeface="Times New Roman" pitchFamily="18" charset="0"/>
              </a:rPr>
              <a:t>mellom Rotary</a:t>
            </a:r>
            <a:r>
              <a:rPr lang="nb-NO" altLang="nb-NO" sz="2000" b="1" dirty="0">
                <a:latin typeface="Times New Roman" pitchFamily="18" charset="0"/>
              </a:rPr>
              <a:t>, Inner Wheel og Rotaract</a:t>
            </a:r>
            <a:r>
              <a:rPr lang="nb-NO" altLang="nb-NO" sz="2000" b="1" dirty="0" smtClean="0">
                <a:latin typeface="Times New Roman" pitchFamily="18" charset="0"/>
              </a:rPr>
              <a:t>. Ledende </a:t>
            </a:r>
            <a:r>
              <a:rPr lang="nb-NO" altLang="nb-NO" sz="2000" b="1" dirty="0">
                <a:latin typeface="Times New Roman" pitchFamily="18" charset="0"/>
              </a:rPr>
              <a:t>klubb 2014 Færder </a:t>
            </a:r>
            <a:r>
              <a:rPr lang="nb-NO" altLang="nb-NO" sz="2000" b="1" dirty="0" smtClean="0">
                <a:latin typeface="Times New Roman" pitchFamily="18" charset="0"/>
              </a:rPr>
              <a:t>RK.</a:t>
            </a:r>
          </a:p>
          <a:p>
            <a:r>
              <a:rPr lang="nb-NO" altLang="nb-NO" sz="2000" b="1" dirty="0" smtClean="0">
                <a:latin typeface="Times New Roman" pitchFamily="18" charset="0"/>
              </a:rPr>
              <a:t>Administrator Gisle Bjørnstad</a:t>
            </a:r>
          </a:p>
          <a:p>
            <a:endParaRPr lang="nb-NO" altLang="nb-NO" sz="2000" b="1" dirty="0">
              <a:latin typeface="Times New Roman" pitchFamily="18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5930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z="2800" b="1" dirty="0"/>
              <a:t>Handicamp </a:t>
            </a:r>
            <a:r>
              <a:rPr lang="nb-NO" altLang="nb-NO" sz="2800" b="1" dirty="0" smtClean="0"/>
              <a:t>Norway, </a:t>
            </a:r>
            <a:r>
              <a:rPr lang="nb-NO" altLang="nb-NO" sz="2800" b="1" dirty="0"/>
              <a:t>kortfakta</a:t>
            </a:r>
            <a:endParaRPr lang="nb-NO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altLang="nb-NO" sz="2800" b="1" dirty="0"/>
              <a:t>En internasjonal aktivitetsleir for fysisk funksjonshemmede, med eller uten ledsagere.</a:t>
            </a:r>
          </a:p>
          <a:p>
            <a:r>
              <a:rPr lang="nb-NO" altLang="nb-NO" sz="2800" b="1" dirty="0"/>
              <a:t>Antall deltagere 50 funksjonshemmede og 50 ledsagere.</a:t>
            </a:r>
          </a:p>
          <a:p>
            <a:r>
              <a:rPr lang="nb-NO" altLang="nb-NO" sz="2800" b="1" dirty="0"/>
              <a:t>Administrasjon og ledelse, ca 20 personer</a:t>
            </a:r>
          </a:p>
          <a:p>
            <a:r>
              <a:rPr lang="nb-NO" altLang="nb-NO" sz="2800" b="1" dirty="0"/>
              <a:t>Alder: 18 – 28 år</a:t>
            </a:r>
          </a:p>
          <a:p>
            <a:r>
              <a:rPr lang="nb-NO" altLang="nb-NO" sz="2800" b="1" dirty="0"/>
              <a:t>Må beherske engelsk, som er kommunikasjonsspråket</a:t>
            </a:r>
          </a:p>
          <a:p>
            <a:r>
              <a:rPr lang="nb-NO" altLang="nb-NO" sz="2800" b="1" dirty="0"/>
              <a:t>Må ha en </a:t>
            </a:r>
            <a:r>
              <a:rPr lang="nb-NO" altLang="nb-NO" sz="2800" b="1" i="1" u="sng" dirty="0"/>
              <a:t>fysisk</a:t>
            </a:r>
            <a:r>
              <a:rPr lang="nb-NO" altLang="nb-NO" sz="2800" b="1" dirty="0"/>
              <a:t> funksjonshemming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8325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z="2000" dirty="0"/>
              <a:t>Tid og sted:</a:t>
            </a:r>
            <a:br>
              <a:rPr lang="nb-NO" altLang="nb-NO" sz="2000" dirty="0"/>
            </a:br>
            <a:endParaRPr lang="nb-NO" sz="2000" dirty="0"/>
          </a:p>
        </p:txBody>
      </p:sp>
      <p:pic>
        <p:nvPicPr>
          <p:cNvPr id="3" name="Picture 4" descr="header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6" y="3645024"/>
            <a:ext cx="8458200" cy="2143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3366" y="1052736"/>
            <a:ext cx="83230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altLang="nb-NO" sz="3200" dirty="0" smtClean="0"/>
              <a:t>Søndag 20 juli til lørdag 2 august 2014.</a:t>
            </a:r>
            <a:br>
              <a:rPr lang="nb-NO" altLang="nb-NO" sz="3200" dirty="0" smtClean="0"/>
            </a:br>
            <a:r>
              <a:rPr lang="nb-NO" altLang="nb-NO" sz="3200" dirty="0" smtClean="0"/>
              <a:t>Haraldvangen Kurs og konferansesenter i Hurdal kommune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423603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z="3200" dirty="0"/>
              <a:t>Kontakt</a:t>
            </a:r>
            <a:endParaRPr lang="nb-N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altLang="nb-NO" sz="2800" dirty="0"/>
              <a:t>Deltagelse/påmelding dugnad til Vigdis Kittang Ramstad  telefon 977 64 515 eller </a:t>
            </a:r>
            <a:r>
              <a:rPr lang="nb-NO" altLang="nb-NO" sz="2800" dirty="0">
                <a:solidFill>
                  <a:schemeClr val="hlink"/>
                </a:solidFill>
              </a:rPr>
              <a:t>vkiram@online.no</a:t>
            </a:r>
          </a:p>
          <a:p>
            <a:r>
              <a:rPr lang="nb-NO" altLang="nb-NO" sz="2800" dirty="0"/>
              <a:t>Spørsmål om mulighet for bidrag rettes til Gisle Bjørnstad telefon 930 91 000 eller </a:t>
            </a:r>
            <a:r>
              <a:rPr lang="nb-NO" altLang="nb-NO" sz="2800" dirty="0">
                <a:hlinkClick r:id="rId2"/>
              </a:rPr>
              <a:t>gisle@bjornstad.biz</a:t>
            </a:r>
            <a:r>
              <a:rPr lang="nb-NO" altLang="nb-NO" sz="2800" dirty="0"/>
              <a:t> eller </a:t>
            </a:r>
            <a:r>
              <a:rPr lang="nb-NO" altLang="nb-NO" sz="2800" dirty="0">
                <a:hlinkClick r:id="rId3"/>
              </a:rPr>
              <a:t>secretary@handicamp.no</a:t>
            </a:r>
            <a:endParaRPr lang="nb-NO" altLang="nb-NO" sz="2800" dirty="0"/>
          </a:p>
          <a:p>
            <a:r>
              <a:rPr lang="nb-NO" altLang="nb-NO" sz="2800" dirty="0"/>
              <a:t>Kontonummer er: 5081.08.31682,</a:t>
            </a:r>
          </a:p>
          <a:p>
            <a:pPr>
              <a:buFont typeface="Wingdings" pitchFamily="2" charset="2"/>
              <a:buNone/>
            </a:pPr>
            <a:r>
              <a:rPr lang="nb-NO" altLang="nb-NO" sz="2800" dirty="0"/>
              <a:t> 	Norsk Rotary Forum, v/Ingrid Berget, Ulstrups vei 7, 3960 STATHELLE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57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tary new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4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5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template Rotary new</Template>
  <TotalTime>1934</TotalTime>
  <Words>126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Wingdings</vt:lpstr>
      <vt:lpstr>Times New Roman</vt:lpstr>
      <vt:lpstr>Rotary new_white</vt:lpstr>
      <vt:lpstr>Custom Design</vt:lpstr>
      <vt:lpstr>2_Custom Design</vt:lpstr>
      <vt:lpstr>1_Custom Design</vt:lpstr>
      <vt:lpstr>3_Custom Design</vt:lpstr>
      <vt:lpstr>4_Custom Design</vt:lpstr>
      <vt:lpstr>5_Custom Design</vt:lpstr>
      <vt:lpstr>Handicamp Norway 2014</vt:lpstr>
      <vt:lpstr>Handicamp Norway, kortfakta</vt:lpstr>
      <vt:lpstr>Tid og sted: </vt:lpstr>
      <vt:lpstr>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Gisle</dc:creator>
  <cp:lastModifiedBy>Ingrid</cp:lastModifiedBy>
  <cp:revision>19</cp:revision>
  <dcterms:created xsi:type="dcterms:W3CDTF">2014-01-08T16:46:02Z</dcterms:created>
  <dcterms:modified xsi:type="dcterms:W3CDTF">2014-03-12T17:57:29Z</dcterms:modified>
</cp:coreProperties>
</file>