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4"/>
    <p:sldMasterId id="2147483664" r:id="rId5"/>
    <p:sldMasterId id="2147483688" r:id="rId6"/>
  </p:sldMasterIdLst>
  <p:notesMasterIdLst>
    <p:notesMasterId r:id="rId19"/>
  </p:notesMasterIdLst>
  <p:handoutMasterIdLst>
    <p:handoutMasterId r:id="rId20"/>
  </p:handoutMasterIdLst>
  <p:sldIdLst>
    <p:sldId id="361" r:id="rId7"/>
    <p:sldId id="357" r:id="rId8"/>
    <p:sldId id="364" r:id="rId9"/>
    <p:sldId id="365" r:id="rId10"/>
    <p:sldId id="369" r:id="rId11"/>
    <p:sldId id="368" r:id="rId12"/>
    <p:sldId id="366" r:id="rId13"/>
    <p:sldId id="367" r:id="rId14"/>
    <p:sldId id="363" r:id="rId15"/>
    <p:sldId id="374" r:id="rId16"/>
    <p:sldId id="371" r:id="rId17"/>
    <p:sldId id="373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DAA"/>
    <a:srgbClr val="FF7600"/>
    <a:srgbClr val="D91B5C"/>
    <a:srgbClr val="872175"/>
    <a:srgbClr val="009999"/>
    <a:srgbClr val="00AEEF"/>
    <a:srgbClr val="01B4E7"/>
    <a:srgbClr val="BCBDC0"/>
    <a:srgbClr val="E6E5D8"/>
    <a:srgbClr val="D9C8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7" autoAdjust="0"/>
    <p:restoredTop sz="99761" autoAdjust="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-3592" y="-104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5E2A8F52-5D5E-F348-8971-795E9819B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01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A921F9F1-0516-7249-8BD1-DDD6B224F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640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13C1B3-30A5-2D4F-89A2-C88D12DA315A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21F9F1-0516-7249-8BD1-DDD6B224F6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25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21F9F1-0516-7249-8BD1-DDD6B224F66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2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91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39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786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78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511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638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9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495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9221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08953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4693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2303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2014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6378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71038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29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4" r:id="rId2"/>
    <p:sldLayoutId id="2147483715" r:id="rId3"/>
    <p:sldLayoutId id="2147483716" r:id="rId4"/>
    <p:sldLayoutId id="2147483717" r:id="rId5"/>
    <p:sldLayoutId id="2147483713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02" r:id="rId2"/>
    <p:sldLayoutId id="2147483705" r:id="rId3"/>
    <p:sldLayoutId id="2147483703" r:id="rId4"/>
    <p:sldLayoutId id="2147483718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07" r:id="rId2"/>
    <p:sldLayoutId id="2147483710" r:id="rId3"/>
    <p:sldLayoutId id="2147483708" r:id="rId4"/>
    <p:sldLayoutId id="2147483719" r:id="rId5"/>
    <p:sldLayoutId id="2147483709" r:id="rId6"/>
    <p:sldLayoutId id="2147483720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-rev.eps"/>
          <p:cNvPicPr preferRelativeResize="0"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934200" y="463244"/>
            <a:ext cx="4876800" cy="48737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/>
          <p:cNvSpPr txBox="1">
            <a:spLocks noChangeArrowheads="1"/>
          </p:cNvSpPr>
          <p:nvPr/>
        </p:nvSpPr>
        <p:spPr>
          <a:xfrm>
            <a:off x="533400" y="3581400"/>
            <a:ext cx="6858000" cy="838200"/>
          </a:xfrm>
          <a:prstGeom prst="rect">
            <a:avLst/>
          </a:prstGeom>
          <a:noFill/>
          <a:effectLst/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  <a:latin typeface="Arial Narrow Bold"/>
                <a:ea typeface="ヒラギノ角ゴ Pro W3" charset="0"/>
                <a:cs typeface="Arial Narrow Bold"/>
              </a:rPr>
              <a:t>TITLE</a:t>
            </a:r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KLUBBENS MÅL OG PLANER</a:t>
            </a:r>
            <a:endParaRPr lang="sv-SE" dirty="0"/>
          </a:p>
        </p:txBody>
      </p:sp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533400" y="4581128"/>
            <a:ext cx="6400800" cy="950856"/>
          </a:xfrm>
        </p:spPr>
        <p:txBody>
          <a:bodyPr>
            <a:normAutofit/>
          </a:bodyPr>
          <a:lstStyle/>
          <a:p>
            <a:r>
              <a:rPr lang="sv-SE" sz="2800" dirty="0" smtClean="0"/>
              <a:t>PETS D2290 14.3.2014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xmlns="" val="31686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Utgangspunkt: </a:t>
            </a:r>
            <a:r>
              <a:rPr lang="nb-NO" sz="3600" dirty="0" err="1" smtClean="0"/>
              <a:t>RIs</a:t>
            </a:r>
            <a:r>
              <a:rPr lang="nb-NO" sz="3600" dirty="0" smtClean="0"/>
              <a:t> overordnede mål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z="3600" b="1" dirty="0" smtClean="0"/>
          </a:p>
          <a:p>
            <a:r>
              <a:rPr lang="nb-NO" sz="3600" b="1" dirty="0" smtClean="0"/>
              <a:t>Støtte og styrke klubbene</a:t>
            </a:r>
          </a:p>
          <a:p>
            <a:r>
              <a:rPr lang="nb-NO" sz="3600" b="1" dirty="0" smtClean="0"/>
              <a:t>Fokusere og øke humanitær innsats</a:t>
            </a:r>
          </a:p>
          <a:p>
            <a:r>
              <a:rPr lang="nb-NO" sz="3600" b="1" dirty="0" smtClean="0"/>
              <a:t>Styrke </a:t>
            </a:r>
            <a:r>
              <a:rPr lang="nb-NO" sz="3600" b="1" dirty="0" err="1" smtClean="0"/>
              <a:t>Rotarys</a:t>
            </a:r>
            <a:r>
              <a:rPr lang="nb-NO" sz="3600" b="1" dirty="0" smtClean="0"/>
              <a:t> omdømme og synlighet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0" tIns="0" rIns="0" bIns="0" anchor="ctr" anchorCtr="0"/>
          <a:lstStyle/>
          <a:p>
            <a:r>
              <a:rPr lang="nb-NO" sz="3600" dirty="0" smtClean="0">
                <a:solidFill>
                  <a:schemeClr val="bg1"/>
                </a:solidFill>
                <a:latin typeface="Arial Narrow"/>
              </a:rPr>
              <a:t>GRUPPEOPPGAVER PETS 14.3.14 (1)</a:t>
            </a:r>
            <a:endParaRPr lang="en-US" sz="3600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sv-SE" b="1" dirty="0" smtClean="0"/>
              <a:t>END POLIO </a:t>
            </a:r>
          </a:p>
          <a:p>
            <a:pPr marL="914400" lvl="1" indent="-514350"/>
            <a:r>
              <a:rPr lang="sv-SE" dirty="0" smtClean="0"/>
              <a:t>Hvorfor er det viktig med fortsatt fokus på END POLIO?</a:t>
            </a:r>
          </a:p>
          <a:p>
            <a:pPr marL="914400" lvl="1" indent="-514350"/>
            <a:r>
              <a:rPr lang="sv-SE" dirty="0" smtClean="0"/>
              <a:t>Ideer til arrangementer lokalt som </a:t>
            </a:r>
          </a:p>
          <a:p>
            <a:pPr marL="1314450" lvl="2" indent="-514350"/>
            <a:r>
              <a:rPr lang="sv-SE" sz="2400" dirty="0" smtClean="0"/>
              <a:t>Øker forståelse i klubbene og lokalsamfunn for End Polio og Rotary’s viktige rolle</a:t>
            </a:r>
          </a:p>
          <a:p>
            <a:pPr marL="1314450" lvl="2" indent="-514350"/>
            <a:r>
              <a:rPr lang="sv-SE" sz="2400" dirty="0" smtClean="0"/>
              <a:t>Skaffer bidrag til End Polio arbeidet</a:t>
            </a:r>
          </a:p>
          <a:p>
            <a:pPr marL="914400" lvl="1" indent="-514350"/>
            <a:r>
              <a:rPr lang="sv-SE" dirty="0" smtClean="0"/>
              <a:t>Mulige felles arrangementer (markering/ innsamling) mellom nabo klubber</a:t>
            </a:r>
          </a:p>
          <a:p>
            <a:pPr marL="914400" lvl="1" indent="-514350"/>
            <a:endParaRPr lang="sv-SE" dirty="0" smtClean="0"/>
          </a:p>
          <a:p>
            <a:pPr marL="514350" indent="-514350"/>
            <a:endParaRPr lang="nb-NO" sz="800" dirty="0" smtClean="0"/>
          </a:p>
          <a:p>
            <a:pPr marL="514350" indent="-514350"/>
            <a:endParaRPr lang="nb-NO" sz="800" dirty="0" smtClean="0"/>
          </a:p>
          <a:p>
            <a:pPr marL="514350" indent="-514350"/>
            <a:endParaRPr lang="nb-NO" sz="800" dirty="0" smtClean="0"/>
          </a:p>
          <a:p>
            <a:pPr marL="514350" indent="-514350"/>
            <a:r>
              <a:rPr lang="nb-NO" sz="800" dirty="0" smtClean="0"/>
              <a:t>	</a:t>
            </a:r>
            <a:r>
              <a:rPr lang="nb-NO" sz="3200" dirty="0" smtClean="0"/>
              <a:t>·</a:t>
            </a:r>
            <a:r>
              <a:rPr lang="nb-NO" sz="800" dirty="0" smtClean="0"/>
              <a:t>             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426428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GRUPPEOPPGAVER PETS 14.3.14 (2)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200" b="1" dirty="0" smtClean="0"/>
              <a:t>Omdømmebygging og lokalt prosjekt</a:t>
            </a:r>
          </a:p>
          <a:p>
            <a:pPr lvl="1"/>
            <a:r>
              <a:rPr lang="nb-NO" sz="2800" dirty="0" smtClean="0"/>
              <a:t>Vil det gi bedre synlighet og omdømme om vi satser på flere lokale prosjekter som gjennomføres i samarbeid med en eller flere naboklubber?</a:t>
            </a:r>
            <a:endParaRPr lang="en-US" sz="2800" dirty="0" smtClean="0"/>
          </a:p>
          <a:p>
            <a:pPr lvl="1"/>
            <a:r>
              <a:rPr lang="nb-NO" sz="2800" dirty="0" smtClean="0"/>
              <a:t>Diskutere muligheter og ideer til </a:t>
            </a:r>
            <a:r>
              <a:rPr lang="nb-NO" sz="2800" b="1" u="sng" dirty="0" smtClean="0"/>
              <a:t>Rotary Day</a:t>
            </a:r>
            <a:r>
              <a:rPr lang="nb-NO" sz="2800" dirty="0" smtClean="0"/>
              <a:t> </a:t>
            </a:r>
            <a:r>
              <a:rPr lang="nb-NO" sz="2800" dirty="0" smtClean="0"/>
              <a:t>arrangement</a:t>
            </a:r>
            <a:r>
              <a:rPr lang="nb-NO" sz="2800" dirty="0" smtClean="0"/>
              <a:t>  i klubben eller i samarbeid med andre klubber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0" tIns="0" rIns="0" bIns="0" anchor="ctr" anchorCtr="0"/>
          <a:lstStyle/>
          <a:p>
            <a:r>
              <a:rPr lang="en-US" sz="3600" dirty="0" err="1" smtClean="0"/>
              <a:t>Hvorfor</a:t>
            </a:r>
            <a:r>
              <a:rPr lang="en-US" sz="3600" dirty="0" smtClean="0"/>
              <a:t> </a:t>
            </a:r>
            <a:r>
              <a:rPr lang="en-US" sz="3600" dirty="0" err="1" smtClean="0"/>
              <a:t>må</a:t>
            </a:r>
            <a:r>
              <a:rPr lang="en-US" sz="3600" dirty="0" smtClean="0"/>
              <a:t> vi </a:t>
            </a:r>
            <a:r>
              <a:rPr lang="en-US" sz="3600" dirty="0" err="1" smtClean="0"/>
              <a:t>planlegge</a:t>
            </a:r>
            <a:r>
              <a:rPr lang="en-US" sz="3600" dirty="0" smtClean="0"/>
              <a:t>?</a:t>
            </a:r>
            <a:endParaRPr lang="en-US" sz="3600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Hvordan skal vi kunne utvikle oss hvis vi ikke vet hvor vi vil??</a:t>
            </a:r>
          </a:p>
          <a:p>
            <a:r>
              <a:rPr lang="sv-SE" sz="2800" dirty="0" smtClean="0"/>
              <a:t>Planer er limet som holder Rotarys 3 nivåer sammen</a:t>
            </a:r>
          </a:p>
          <a:p>
            <a:pPr lvl="1"/>
            <a:r>
              <a:rPr lang="sv-SE" dirty="0" smtClean="0"/>
              <a:t>RIs mål legger grunnlaget for distriktets og klubbenes mål og planer</a:t>
            </a:r>
          </a:p>
          <a:p>
            <a:r>
              <a:rPr lang="sv-SE" sz="2800" dirty="0" smtClean="0"/>
              <a:t>To sett planer:</a:t>
            </a:r>
          </a:p>
          <a:p>
            <a:pPr lvl="1"/>
            <a:r>
              <a:rPr lang="sv-SE" dirty="0" smtClean="0"/>
              <a:t>Klubbens mål og planer: kontrakten mellom klubben og DG for det kommende året </a:t>
            </a:r>
          </a:p>
          <a:p>
            <a:pPr lvl="1"/>
            <a:r>
              <a:rPr lang="sv-SE" dirty="0" smtClean="0"/>
              <a:t>Klubbens 3-års plan 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426428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Hvorfor skal vi ha 3-årsplaner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Vi må binde Rotary-årene sammen</a:t>
            </a:r>
          </a:p>
          <a:p>
            <a:pPr lvl="1"/>
            <a:r>
              <a:rPr lang="sv-SE" dirty="0" smtClean="0"/>
              <a:t>Første år er grunnlaget for de detaljerte planene</a:t>
            </a:r>
          </a:p>
          <a:p>
            <a:pPr lvl="1"/>
            <a:r>
              <a:rPr lang="sv-SE" dirty="0" smtClean="0"/>
              <a:t>Sikre </a:t>
            </a:r>
            <a:r>
              <a:rPr lang="sv-SE" b="1" dirty="0" smtClean="0"/>
              <a:t>samarbeid</a:t>
            </a:r>
            <a:r>
              <a:rPr lang="sv-SE" dirty="0" smtClean="0"/>
              <a:t> mellom etterfølgende presidenter – felles mål for utvikling av klubben</a:t>
            </a:r>
          </a:p>
          <a:p>
            <a:pPr lvl="1"/>
            <a:r>
              <a:rPr lang="sv-SE" dirty="0" smtClean="0"/>
              <a:t>Gjøre etterfølgeren god!</a:t>
            </a:r>
          </a:p>
          <a:p>
            <a:r>
              <a:rPr lang="sv-SE" sz="2800" dirty="0" smtClean="0"/>
              <a:t>Vi er ”omvendt” demente – det finnes ikke langtidsminne </a:t>
            </a:r>
          </a:p>
          <a:p>
            <a:pPr lvl="1"/>
            <a:r>
              <a:rPr lang="sv-SE" dirty="0" smtClean="0"/>
              <a:t>(Oldtiden = alt som er mer enn 5 år siden)  </a:t>
            </a:r>
          </a:p>
          <a:p>
            <a:r>
              <a:rPr lang="sv-SE" sz="2800" dirty="0" smtClean="0"/>
              <a:t>Vi trenger </a:t>
            </a:r>
            <a:r>
              <a:rPr lang="sv-SE" sz="2800" b="1" dirty="0" smtClean="0"/>
              <a:t>verktøy </a:t>
            </a:r>
            <a:r>
              <a:rPr lang="sv-SE" sz="2800" dirty="0" smtClean="0"/>
              <a:t>som hjelper oss å følge opp utviklingen i klubben</a:t>
            </a:r>
            <a:endParaRPr lang="sv-SE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Planlegging styrker klubbene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3 års planer bidrar til å:</a:t>
            </a:r>
          </a:p>
          <a:p>
            <a:pPr lvl="1"/>
            <a:r>
              <a:rPr lang="nb-NO" dirty="0" smtClean="0"/>
              <a:t>Formulere/tydeliggjøre Rotary’s visjoner</a:t>
            </a:r>
          </a:p>
          <a:p>
            <a:pPr lvl="1"/>
            <a:r>
              <a:rPr lang="nb-NO" dirty="0" smtClean="0"/>
              <a:t>Gir klubbene et rammeverk å jobbe innenfor</a:t>
            </a:r>
          </a:p>
          <a:p>
            <a:pPr lvl="2"/>
            <a:r>
              <a:rPr lang="nb-NO" dirty="0" smtClean="0"/>
              <a:t>Planene ”eies” i fellesskap av 3 etterfølgende presidenter (</a:t>
            </a:r>
            <a:r>
              <a:rPr lang="nb-NO" dirty="0" err="1" smtClean="0"/>
              <a:t>Incomming</a:t>
            </a:r>
            <a:r>
              <a:rPr lang="nb-NO" dirty="0" smtClean="0"/>
              <a:t> – sittende – </a:t>
            </a:r>
            <a:r>
              <a:rPr lang="nb-NO" dirty="0" err="1" smtClean="0"/>
              <a:t>immediate</a:t>
            </a:r>
            <a:r>
              <a:rPr lang="nb-NO" dirty="0" smtClean="0"/>
              <a:t> </a:t>
            </a:r>
            <a:r>
              <a:rPr lang="nb-NO" dirty="0" err="1" smtClean="0"/>
              <a:t>past</a:t>
            </a:r>
            <a:r>
              <a:rPr lang="nb-NO" dirty="0" smtClean="0"/>
              <a:t>)</a:t>
            </a:r>
          </a:p>
          <a:p>
            <a:pPr lvl="2"/>
            <a:r>
              <a:rPr lang="nb-NO" dirty="0" smtClean="0"/>
              <a:t>Rullering hindrer stadig skifting av kurs: Vi skal ikke finne opp kruttet hver år</a:t>
            </a:r>
          </a:p>
          <a:p>
            <a:pPr lvl="2"/>
            <a:r>
              <a:rPr lang="nb-NO" dirty="0" smtClean="0"/>
              <a:t>Involvere klubbens medlemmer – dette er ikke bare Presidenten(e)s ”greie”</a:t>
            </a:r>
          </a:p>
          <a:p>
            <a:pPr lvl="1"/>
            <a:r>
              <a:rPr lang="nb-NO" dirty="0" smtClean="0"/>
              <a:t>Forutsetter fokus på et begrenset sett med mål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Målene fra RI er utgangpunktet for vår planlegging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z="3600" b="1" dirty="0" smtClean="0"/>
          </a:p>
          <a:p>
            <a:r>
              <a:rPr lang="nb-NO" sz="3600" b="1" dirty="0" smtClean="0"/>
              <a:t>Støtte og styrke klubbene</a:t>
            </a:r>
          </a:p>
          <a:p>
            <a:r>
              <a:rPr lang="nb-NO" sz="3600" b="1" dirty="0" smtClean="0"/>
              <a:t>Fokusere og øke humanitær innsats</a:t>
            </a:r>
          </a:p>
          <a:p>
            <a:r>
              <a:rPr lang="nb-NO" sz="3600" b="1" dirty="0" smtClean="0"/>
              <a:t>Styrke </a:t>
            </a:r>
            <a:r>
              <a:rPr lang="nb-NO" sz="3600" b="1" dirty="0" err="1" smtClean="0"/>
              <a:t>Rotarys</a:t>
            </a:r>
            <a:r>
              <a:rPr lang="nb-NO" sz="3600" b="1" dirty="0" smtClean="0"/>
              <a:t> omdømme og synlighet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Planprosessen i klubbene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god planleggingsprosess er minst like viktig som resultatene av prosessen</a:t>
            </a:r>
          </a:p>
          <a:p>
            <a:r>
              <a:rPr lang="nb-NO" dirty="0" smtClean="0"/>
              <a:t>Mellom </a:t>
            </a:r>
            <a:r>
              <a:rPr lang="nb-NO" dirty="0" err="1" smtClean="0"/>
              <a:t>prePETS</a:t>
            </a:r>
            <a:r>
              <a:rPr lang="nb-NO" dirty="0" smtClean="0"/>
              <a:t> og Presidenttreffet i januar går </a:t>
            </a:r>
            <a:r>
              <a:rPr lang="nb-NO" dirty="0" err="1" smtClean="0"/>
              <a:t>i</a:t>
            </a:r>
            <a:r>
              <a:rPr lang="nb-NO" dirty="0" err="1" smtClean="0"/>
              <a:t>ncoming</a:t>
            </a:r>
            <a:r>
              <a:rPr lang="nb-NO" dirty="0" smtClean="0"/>
              <a:t> og sittende president gjennom nåværende plan. Diskutere prioriteringer og status</a:t>
            </a:r>
          </a:p>
          <a:p>
            <a:pPr lvl="1"/>
            <a:r>
              <a:rPr lang="nb-NO" dirty="0" smtClean="0"/>
              <a:t>Fokus på de viktigste tingene klubben skal gjøre/oppnå</a:t>
            </a:r>
          </a:p>
          <a:p>
            <a:pPr lvl="1"/>
            <a:r>
              <a:rPr lang="nb-NO" dirty="0" smtClean="0"/>
              <a:t>Involvere klubbens medlemmer gjennom komiteene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Planprosessen i klubbene </a:t>
            </a:r>
            <a:r>
              <a:rPr lang="nb-NO" sz="3600" dirty="0" smtClean="0"/>
              <a:t>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Planene diskuteres i AG-gruppene under </a:t>
            </a:r>
            <a:r>
              <a:rPr lang="nb-NO" dirty="0" smtClean="0"/>
              <a:t>Presidenttreffet </a:t>
            </a:r>
            <a:r>
              <a:rPr lang="nb-NO" dirty="0" smtClean="0"/>
              <a:t>(sittende president holder i planen) og bearbeides </a:t>
            </a:r>
            <a:r>
              <a:rPr lang="nb-NO" dirty="0" smtClean="0"/>
              <a:t>deretter videre </a:t>
            </a:r>
            <a:r>
              <a:rPr lang="nb-NO" dirty="0" smtClean="0"/>
              <a:t>i </a:t>
            </a:r>
            <a:r>
              <a:rPr lang="nb-NO" dirty="0" smtClean="0"/>
              <a:t>klubben frem mot PETS</a:t>
            </a:r>
            <a:endParaRPr lang="nb-NO" dirty="0" smtClean="0"/>
          </a:p>
          <a:p>
            <a:r>
              <a:rPr lang="nb-NO" dirty="0" err="1" smtClean="0"/>
              <a:t>Fom</a:t>
            </a:r>
            <a:r>
              <a:rPr lang="nb-NO" dirty="0" smtClean="0"/>
              <a:t> PETS eier </a:t>
            </a:r>
            <a:r>
              <a:rPr lang="nb-NO" dirty="0" err="1" smtClean="0"/>
              <a:t>incoming</a:t>
            </a:r>
            <a:r>
              <a:rPr lang="nb-NO" dirty="0" smtClean="0"/>
              <a:t> president 3-års planen</a:t>
            </a:r>
          </a:p>
          <a:p>
            <a:r>
              <a:rPr lang="nb-NO" dirty="0" smtClean="0"/>
              <a:t>Fullføre 3 års planen som legges som ramme for ”Mål og Planer”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Planprosessen i klubbene </a:t>
            </a:r>
            <a:r>
              <a:rPr lang="nb-NO" sz="3600" dirty="0" smtClean="0"/>
              <a:t>(3)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 </a:t>
            </a:r>
            <a:r>
              <a:rPr lang="nb-NO" dirty="0" err="1" smtClean="0"/>
              <a:t>klubb-møte</a:t>
            </a:r>
            <a:r>
              <a:rPr lang="nb-NO" dirty="0" smtClean="0"/>
              <a:t> mellom PETS og 30.4 bør avsettes til gjennomgang av planer. Engasjere hele klubben. </a:t>
            </a:r>
          </a:p>
          <a:p>
            <a:r>
              <a:rPr lang="nb-NO" dirty="0" smtClean="0"/>
              <a:t>Engasjere AG som hjelper i </a:t>
            </a:r>
            <a:r>
              <a:rPr lang="nb-NO" dirty="0" err="1" smtClean="0"/>
              <a:t>planleggings-prosessen</a:t>
            </a:r>
            <a:endParaRPr lang="nb-NO" dirty="0" smtClean="0"/>
          </a:p>
          <a:p>
            <a:r>
              <a:rPr lang="nb-NO" dirty="0" smtClean="0"/>
              <a:t>Holde fokus på </a:t>
            </a:r>
            <a:r>
              <a:rPr lang="nb-NO" dirty="0" smtClean="0"/>
              <a:t>første års planer frem til innlevering (30.4.)</a:t>
            </a:r>
          </a:p>
          <a:p>
            <a:r>
              <a:rPr lang="nb-NO" dirty="0" smtClean="0"/>
              <a:t>Løpende oppfølging </a:t>
            </a:r>
            <a:r>
              <a:rPr lang="nb-NO" dirty="0" smtClean="0"/>
              <a:t>av mål: </a:t>
            </a:r>
            <a:endParaRPr lang="nb-NO" dirty="0" smtClean="0"/>
          </a:p>
          <a:p>
            <a:pPr lvl="1"/>
            <a:r>
              <a:rPr lang="nb-NO" dirty="0" smtClean="0"/>
              <a:t>Når </a:t>
            </a:r>
            <a:r>
              <a:rPr lang="nb-NO" dirty="0" smtClean="0"/>
              <a:t>vi våre mål? </a:t>
            </a:r>
            <a:r>
              <a:rPr lang="nb-NO" b="1" dirty="0" smtClean="0"/>
              <a:t>FEIRE!!!!</a:t>
            </a:r>
            <a:endParaRPr lang="nb-NO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000" dirty="0" smtClean="0"/>
              <a:t>GRUPPEOPPGAVER 14.3.2014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xmlns="" val="17386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tary new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F69487E18C24B9AA0D0850B6F2EA4" ma:contentTypeVersion="0" ma:contentTypeDescription="Create a new document." ma:contentTypeScope="" ma:versionID="76b44b1620461203aacff92489bc7c7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112E796-0559-4C2E-87FC-60C76ECBE1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12E2DB4-9DAC-4AFC-A0E6-5E463101E0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1EB83-F299-416F-8113-985C1A928D76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Rotary new_white</Template>
  <TotalTime>149</TotalTime>
  <Words>503</Words>
  <Application>Microsoft Office PowerPoint</Application>
  <PresentationFormat>On-screen Show (4:3)</PresentationFormat>
  <Paragraphs>72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Rotary new_white</vt:lpstr>
      <vt:lpstr>Custom Design</vt:lpstr>
      <vt:lpstr>2_Custom Design</vt:lpstr>
      <vt:lpstr>KLUBBENS MÅL OG PLANER</vt:lpstr>
      <vt:lpstr>Hvorfor må vi planlegge?</vt:lpstr>
      <vt:lpstr>Hvorfor skal vi ha 3-årsplaner</vt:lpstr>
      <vt:lpstr>Planlegging styrker klubbene</vt:lpstr>
      <vt:lpstr>Målene fra RI er utgangpunktet for vår planlegging</vt:lpstr>
      <vt:lpstr>Planprosessen i klubbene (1)</vt:lpstr>
      <vt:lpstr>Planprosessen i klubbene (2)</vt:lpstr>
      <vt:lpstr>Planprosessen i klubbene (3)</vt:lpstr>
      <vt:lpstr>GRUPPEOPPGAVER 14.3.2014</vt:lpstr>
      <vt:lpstr>Utgangspunkt: RIs overordnede mål</vt:lpstr>
      <vt:lpstr>GRUPPEOPPGAVER PETS 14.3.14 (1)</vt:lpstr>
      <vt:lpstr>GRUPPEOPPGAVER PETS 14.3.14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Ninni</dc:creator>
  <cp:lastModifiedBy>Fred Schwabe-Hansen</cp:lastModifiedBy>
  <cp:revision>21</cp:revision>
  <cp:lastPrinted>2013-04-11T19:55:04Z</cp:lastPrinted>
  <dcterms:created xsi:type="dcterms:W3CDTF">2013-08-08T20:59:11Z</dcterms:created>
  <dcterms:modified xsi:type="dcterms:W3CDTF">2014-03-13T14:44:21Z</dcterms:modified>
</cp:coreProperties>
</file>